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5/18/2018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5/18/2018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Rectangle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6" name="Ova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23D7-2A27-4B34-A31C-02090805ABAC}" type="datetime1">
              <a:rPr lang="en-US" smtClean="0"/>
              <a:t>5/18/2018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1F3-2254-4E04-B960-C1DB42B67330}" type="datetime1">
              <a:rPr lang="en-US" smtClean="0"/>
              <a:t>5/18/2018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DE7-A14C-48CB-AB8E-D3357522F5F2}" type="datetime1">
              <a:rPr lang="en-US" smtClean="0"/>
              <a:t>5/18/2018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7548-FD58-4384-A951-C87160C229EB}" type="datetime1">
              <a:rPr lang="en-US" smtClean="0"/>
              <a:t>5/18/2018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3194-3577-4D3C-A927-FE879CBA54D5}" type="datetime1">
              <a:rPr lang="en-US" smtClean="0"/>
              <a:t>5/18/2018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we</a:t>
            </a:r>
          </a:p>
          <a:p>
            <a:pPr lvl="5"/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53B-D6DF-4D88-8598-DAA646F1ABC6}" type="datetime1">
              <a:rPr lang="en-US" smtClean="0"/>
              <a:t>5/18/2018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985-7297-49C2-8AF7-445853E5DC92}" type="datetime1">
              <a:rPr lang="en-US" smtClean="0"/>
              <a:t>5/18/2018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B2E-E929-49CA-BA6D-3C562126F566}" type="datetime1">
              <a:rPr lang="en-US" smtClean="0"/>
              <a:t>5/18/2018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CFE0-ED18-4B5C-AA30-B675E1042721}" type="datetime1">
              <a:rPr lang="en-US" smtClean="0"/>
              <a:t>5/18/2018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BAAB-3A39-450E-9B38-6FB42E71A3AF}" type="datetime1">
              <a:rPr lang="en-US" smtClean="0"/>
              <a:t>5/18/2018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0331-03F7-4310-9C27-C65B2378D791}" type="datetime1">
              <a:rPr lang="en-US" smtClean="0"/>
              <a:t>5/18/2018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Rectangle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</p:grpSp>
        <p:grpSp>
          <p:nvGrpSpPr>
            <p:cNvPr id="48" name="Group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a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a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a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a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a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a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13C09FF-A05A-44B7-B7F9-9715502B619B}" type="datetime1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606040" indent="0" algn="l" defTabSz="914400" rtl="0" eaLnBrk="1" latinLnBrk="0" hangingPunct="1">
        <a:lnSpc>
          <a:spcPct val="90000"/>
        </a:lnSpc>
        <a:spcBef>
          <a:spcPts val="800"/>
        </a:spcBef>
        <a:buClr>
          <a:schemeClr val="accent2">
            <a:lumMod val="75000"/>
          </a:schemeClr>
        </a:buClr>
        <a:buSzPct val="80000"/>
        <a:buFont typeface="Courier New" panose="02070309020205020404" pitchFamily="49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ia.com/quiz/3598730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MODIFIERS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MISPLACED AND DANGLING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05422" y="0"/>
            <a:ext cx="9509760" cy="606502"/>
          </a:xfrm>
        </p:spPr>
        <p:txBody>
          <a:bodyPr/>
          <a:lstStyle/>
          <a:p>
            <a:r>
              <a:rPr lang="en-US" dirty="0"/>
              <a:t>MISPLACED MODIFIERS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0747" y="1012953"/>
            <a:ext cx="9650506" cy="48320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/>
              <a:t>A modifier is a phrase/clause that gives extra description or clarification.  It must clearly describe a person, place, or thing.</a:t>
            </a:r>
          </a:p>
          <a:p>
            <a:r>
              <a:rPr lang="en-US" sz="2800" dirty="0"/>
              <a:t>	EX:  </a:t>
            </a:r>
            <a:r>
              <a:rPr lang="en-US" sz="2800" b="1" dirty="0">
                <a:solidFill>
                  <a:srgbClr val="7030A0"/>
                </a:solidFill>
              </a:rPr>
              <a:t>Seated next to the college president on 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                stage</a:t>
            </a:r>
            <a:r>
              <a:rPr lang="en-US" sz="2800" dirty="0"/>
              <a:t>, the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guest speaker </a:t>
            </a:r>
            <a:r>
              <a:rPr lang="en-US" sz="2800" dirty="0"/>
              <a:t>waited to be </a:t>
            </a:r>
          </a:p>
          <a:p>
            <a:r>
              <a:rPr lang="en-US" sz="2800" dirty="0"/>
              <a:t>                introduced.</a:t>
            </a:r>
          </a:p>
          <a:p>
            <a:endParaRPr lang="en-US" sz="2800" dirty="0"/>
          </a:p>
          <a:p>
            <a:r>
              <a:rPr lang="en-US" sz="2800" dirty="0"/>
              <a:t>A modifier is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MISPLACED</a:t>
            </a:r>
            <a:r>
              <a:rPr lang="en-US" sz="2800" dirty="0"/>
              <a:t> if it doesn’t describe what it’s actually supposed to describe.</a:t>
            </a:r>
          </a:p>
          <a:p>
            <a:r>
              <a:rPr lang="en-US" sz="2800" dirty="0"/>
              <a:t>	EX: Jeff bought an old jeep from a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crooked </a:t>
            </a:r>
          </a:p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              dealer </a:t>
            </a:r>
            <a:r>
              <a:rPr lang="en-US" sz="2800" b="1" dirty="0">
                <a:solidFill>
                  <a:srgbClr val="7030A0"/>
                </a:solidFill>
              </a:rPr>
              <a:t>with a faulty transmission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95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383" y="134911"/>
            <a:ext cx="9509760" cy="588847"/>
          </a:xfrm>
        </p:spPr>
        <p:txBody>
          <a:bodyPr/>
          <a:lstStyle/>
          <a:p>
            <a:r>
              <a:rPr lang="en-US" dirty="0"/>
              <a:t>DANGLING MODIFIERS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1120" y="1802810"/>
            <a:ext cx="10478845" cy="38779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/>
              <a:t>A modifying phrase or clause is said to dangle when it has no clear word to describe.</a:t>
            </a:r>
          </a:p>
          <a:p>
            <a:endParaRPr lang="en-US" sz="3200" dirty="0"/>
          </a:p>
          <a:p>
            <a:r>
              <a:rPr lang="en-US" sz="3000" dirty="0"/>
              <a:t>EX: </a:t>
            </a:r>
            <a:r>
              <a:rPr lang="en-US" sz="3000" b="1" dirty="0">
                <a:solidFill>
                  <a:srgbClr val="7030A0"/>
                </a:solidFill>
              </a:rPr>
              <a:t>Walking to college on a subzero morning</a:t>
            </a:r>
            <a:r>
              <a:rPr lang="en-US" sz="3000" dirty="0"/>
              <a:t>, </a:t>
            </a:r>
          </a:p>
          <a:p>
            <a:r>
              <a:rPr lang="en-US" sz="3000" dirty="0"/>
              <a:t>      my left </a:t>
            </a:r>
            <a:r>
              <a:rPr lang="en-US" sz="3000" b="1" dirty="0">
                <a:solidFill>
                  <a:schemeClr val="accent4"/>
                </a:solidFill>
              </a:rPr>
              <a:t>ear</a:t>
            </a:r>
            <a:r>
              <a:rPr lang="en-US" sz="3000" dirty="0"/>
              <a:t> became frozen.  </a:t>
            </a:r>
          </a:p>
          <a:p>
            <a:endParaRPr lang="en-US" sz="3000" dirty="0"/>
          </a:p>
          <a:p>
            <a:r>
              <a:rPr lang="en-US" sz="3000" dirty="0"/>
              <a:t>FIXED:  </a:t>
            </a:r>
            <a:r>
              <a:rPr lang="en-US" sz="3000" b="1" dirty="0">
                <a:solidFill>
                  <a:srgbClr val="7030A0"/>
                </a:solidFill>
              </a:rPr>
              <a:t>Walking to college in a subzero morning</a:t>
            </a:r>
            <a:r>
              <a:rPr lang="en-US" sz="3000" dirty="0"/>
              <a:t>, </a:t>
            </a:r>
            <a:r>
              <a:rPr lang="en-US" sz="3000" b="1" dirty="0">
                <a:solidFill>
                  <a:schemeClr val="accent4"/>
                </a:solidFill>
              </a:rPr>
              <a:t>I</a:t>
            </a:r>
            <a:r>
              <a:rPr lang="en-US" sz="3000" dirty="0"/>
              <a:t> was</a:t>
            </a:r>
          </a:p>
          <a:p>
            <a:r>
              <a:rPr lang="en-US" sz="3000" dirty="0"/>
              <a:t>             afraid that my left ear had become frozen.</a:t>
            </a:r>
          </a:p>
        </p:txBody>
      </p:sp>
    </p:spTree>
    <p:extLst>
      <p:ext uri="{BB962C8B-B14F-4D97-AF65-F5344CB8AC3E}">
        <p14:creationId xmlns:p14="http://schemas.microsoft.com/office/powerpoint/2010/main" val="10841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F1224-9B16-4987-94C7-70429B422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441" y="0"/>
            <a:ext cx="9509760" cy="666463"/>
          </a:xfrm>
        </p:spPr>
        <p:txBody>
          <a:bodyPr/>
          <a:lstStyle/>
          <a:p>
            <a:r>
              <a:rPr lang="en-US" dirty="0"/>
              <a:t>ADVERB PLACEMENT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4C03BD-7ABE-4DE4-A063-B2A039B0726C}"/>
              </a:ext>
            </a:extLst>
          </p:cNvPr>
          <p:cNvSpPr txBox="1"/>
          <p:nvPr/>
        </p:nvSpPr>
        <p:spPr>
          <a:xfrm>
            <a:off x="1184224" y="1034761"/>
            <a:ext cx="9458794" cy="39703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/>
              <a:t>Remember that an adverb tells how/in what way or how much/how many.  Be sure that it’s in the right place!</a:t>
            </a:r>
          </a:p>
          <a:p>
            <a:endParaRPr lang="en-US" sz="2800" dirty="0"/>
          </a:p>
          <a:p>
            <a:r>
              <a:rPr lang="en-US" sz="2800" dirty="0"/>
              <a:t>EX: The dentist instructed him </a:t>
            </a:r>
            <a:r>
              <a:rPr lang="en-US" sz="2800" b="1" dirty="0">
                <a:solidFill>
                  <a:srgbClr val="7030A0"/>
                </a:solidFill>
              </a:rPr>
              <a:t>regularly</a:t>
            </a:r>
            <a:r>
              <a:rPr lang="en-US" sz="2800" dirty="0"/>
              <a:t> to brush his teeth.</a:t>
            </a:r>
          </a:p>
          <a:p>
            <a:endParaRPr lang="en-US" sz="2800" dirty="0"/>
          </a:p>
          <a:p>
            <a:r>
              <a:rPr lang="en-US" sz="2800" dirty="0"/>
              <a:t>FIXED: The dentist instructed him to brush his teeth </a:t>
            </a:r>
            <a:r>
              <a:rPr lang="en-US" sz="2800" b="1" dirty="0">
                <a:solidFill>
                  <a:srgbClr val="7030A0"/>
                </a:solidFill>
              </a:rPr>
              <a:t>regularly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329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353" y="119920"/>
            <a:ext cx="9509760" cy="1026227"/>
          </a:xfrm>
        </p:spPr>
        <p:txBody>
          <a:bodyPr/>
          <a:lstStyle/>
          <a:p>
            <a:r>
              <a:rPr lang="en-US" dirty="0"/>
              <a:t>TRY:  All of the sentences have a modifier problem.  How could you fix them?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7655" y="1266069"/>
            <a:ext cx="11376690" cy="50167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She loaded the bottles and cans into her husband’s new Range Rover, which she planned to leave at the recycling center.</a:t>
            </a:r>
          </a:p>
          <a:p>
            <a:endParaRPr lang="en-US" sz="3200" dirty="0"/>
          </a:p>
          <a:p>
            <a:r>
              <a:rPr lang="en-US" sz="3200" dirty="0"/>
              <a:t>2. Changing the oil every 3,000 miles, the car </a:t>
            </a:r>
          </a:p>
          <a:p>
            <a:r>
              <a:rPr lang="en-US" sz="3200" dirty="0"/>
              <a:t>    seemed to run better.</a:t>
            </a:r>
          </a:p>
          <a:p>
            <a:endParaRPr lang="en-US" sz="3200" dirty="0"/>
          </a:p>
          <a:p>
            <a:r>
              <a:rPr lang="en-US" sz="3200" dirty="0"/>
              <a:t>3. Desmond stuffed his mouth with a cupcake frosted </a:t>
            </a:r>
          </a:p>
          <a:p>
            <a:r>
              <a:rPr lang="en-US" sz="3200" dirty="0"/>
              <a:t>   greedily with vanilla icing.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73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442" y="104931"/>
            <a:ext cx="9509760" cy="621492"/>
          </a:xfrm>
        </p:spPr>
        <p:txBody>
          <a:bodyPr/>
          <a:lstStyle/>
          <a:p>
            <a:r>
              <a:rPr lang="en-US" dirty="0"/>
              <a:t>POSSIBLE 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0929" y="1092566"/>
            <a:ext cx="9870142" cy="50167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Planning to drive to the recycling center, she loaded the bottles and cans, into her husband’s new Range Rover.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r>
              <a:rPr lang="en-US" sz="3200" dirty="0"/>
              <a:t>2. Changing the oil every 3,000 miles, I found that </a:t>
            </a:r>
          </a:p>
          <a:p>
            <a:r>
              <a:rPr lang="en-US" sz="3200" dirty="0"/>
              <a:t>    the car seemed to run better.</a:t>
            </a:r>
          </a:p>
          <a:p>
            <a:endParaRPr lang="en-US" sz="3200" dirty="0"/>
          </a:p>
          <a:p>
            <a:r>
              <a:rPr lang="en-US" sz="3200" dirty="0"/>
              <a:t>3. Desmond greedily stuffed his mouth with a </a:t>
            </a:r>
          </a:p>
          <a:p>
            <a:r>
              <a:rPr lang="en-US" sz="3200" dirty="0"/>
              <a:t>    cupcake frosted with vanilla icing.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425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BDA02-C761-4038-BBBF-3E4862D5FDF3}"/>
              </a:ext>
            </a:extLst>
          </p:cNvPr>
          <p:cNvSpPr txBox="1"/>
          <p:nvPr/>
        </p:nvSpPr>
        <p:spPr>
          <a:xfrm>
            <a:off x="681925" y="2259450"/>
            <a:ext cx="10112492" cy="233910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See print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See teacher page, Practice 1: </a:t>
            </a:r>
            <a:r>
              <a:rPr lang="en-US" sz="3200" u="sng" dirty="0">
                <a:hlinkClick r:id="rId2"/>
              </a:rPr>
              <a:t>https://www.quia.com/quiz/3598730.html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See Writing Workbook, page 98-99, #1, 3, 4, 8,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1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bbl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bbles design slides.potx" id="{791C1007-8C16-4095-A382-97B1C9AA36B9}" vid="{20473F13-1D64-4A4A-9CE1-7C3468AE82BE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slides</Template>
  <TotalTime>100</TotalTime>
  <Words>317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Courier New</vt:lpstr>
      <vt:lpstr>Bubbles design template</vt:lpstr>
      <vt:lpstr>MODIFIERS</vt:lpstr>
      <vt:lpstr>MISPLACED MODIFIERS</vt:lpstr>
      <vt:lpstr>DANGLING MODIFIERS</vt:lpstr>
      <vt:lpstr>ADVERB PLACEMENT</vt:lpstr>
      <vt:lpstr>TRY:  All of the sentences have a modifier problem.  How could you fix them?</vt:lpstr>
      <vt:lpstr>POSSIBLE ANSWERS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MODIFIERS</dc:title>
  <dc:creator>Colleen Remar</dc:creator>
  <cp:lastModifiedBy>REMAR, COLLEEN</cp:lastModifiedBy>
  <cp:revision>14</cp:revision>
  <dcterms:created xsi:type="dcterms:W3CDTF">2018-05-14T01:00:05Z</dcterms:created>
  <dcterms:modified xsi:type="dcterms:W3CDTF">2018-05-18T11:10:12Z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